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1" r:id="rId2"/>
    <p:sldId id="264" r:id="rId3"/>
    <p:sldId id="265" r:id="rId4"/>
    <p:sldId id="270" r:id="rId5"/>
    <p:sldId id="272" r:id="rId6"/>
    <p:sldId id="268" r:id="rId7"/>
    <p:sldId id="27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  <a:srgbClr val="E7D7C8"/>
    <a:srgbClr val="253917"/>
    <a:srgbClr val="121005"/>
    <a:srgbClr val="FAF9FE"/>
    <a:srgbClr val="28669E"/>
    <a:srgbClr val="D0F9FF"/>
    <a:srgbClr val="2E75B6"/>
    <a:srgbClr val="266196"/>
    <a:srgbClr val="1D4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63" autoAdjust="0"/>
    <p:restoredTop sz="94660"/>
  </p:normalViewPr>
  <p:slideViewPr>
    <p:cSldViewPr snapToGrid="0">
      <p:cViewPr>
        <p:scale>
          <a:sx n="100" d="100"/>
          <a:sy n="100" d="100"/>
        </p:scale>
        <p:origin x="127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85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1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32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9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2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4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81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2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1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47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28D23-DF1B-4C68-B99A-2491BA0067D3}" type="datetimeFigureOut">
              <a:rPr lang="zh-CN" altLang="en-US" smtClean="0"/>
              <a:t>2023/12/20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4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429097-C107-7C64-B878-C7BBBF0D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" b="105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147A0C-B70E-0704-245B-4D2B137F8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53379"/>
            <a:ext cx="3200400" cy="6219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6D1806-9E4F-A5AB-387F-FC34E3DFB279}"/>
              </a:ext>
            </a:extLst>
          </p:cNvPr>
          <p:cNvSpPr txBox="1"/>
          <p:nvPr/>
        </p:nvSpPr>
        <p:spPr>
          <a:xfrm>
            <a:off x="0" y="624465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spc="5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本游戏基于 </a:t>
            </a:r>
            <a:r>
              <a:rPr lang="en-US" altLang="zh-CN" sz="1600" b="1" spc="5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Cocos2d-x 3.17.2 </a:t>
            </a:r>
            <a:r>
              <a:rPr lang="zh-CN" altLang="en-US" sz="1600" b="1" spc="5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开发</a:t>
            </a:r>
            <a:endParaRPr lang="en-US" altLang="zh-CN" sz="1600" b="1" spc="50" dirty="0">
              <a:ln w="0"/>
              <a:solidFill>
                <a:srgbClr val="E7D7C8">
                  <a:alpha val="80000"/>
                </a:srgb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1600" b="1" spc="5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Copyright (c) 2023 Jishen Lin, Shuyi Liu, Zhaozhen Yang, Yukun Yang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E8CA2C-6522-1C74-274A-C10428AE0213}"/>
              </a:ext>
            </a:extLst>
          </p:cNvPr>
          <p:cNvSpPr/>
          <p:nvPr/>
        </p:nvSpPr>
        <p:spPr>
          <a:xfrm>
            <a:off x="2762250" y="5600701"/>
            <a:ext cx="6667500" cy="2370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50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672886-3723-01A6-11C6-A4C58457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99"/>
            <a:ext cx="12192000" cy="686129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EFDD488-B663-7C29-5E70-768E90A115AC}"/>
              </a:ext>
            </a:extLst>
          </p:cNvPr>
          <p:cNvSpPr/>
          <p:nvPr/>
        </p:nvSpPr>
        <p:spPr>
          <a:xfrm>
            <a:off x="7620000" y="2054226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92B119-B8EB-E83A-FB09-185A652D5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354796-500E-FDCA-EDCA-B508DA353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1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F90421FF-94E7-67E2-EBFE-E513D71B3D52}"/>
              </a:ext>
            </a:extLst>
          </p:cNvPr>
          <p:cNvGrpSpPr/>
          <p:nvPr/>
        </p:nvGrpSpPr>
        <p:grpSpPr>
          <a:xfrm>
            <a:off x="2085988" y="5388355"/>
            <a:ext cx="7722362" cy="1479296"/>
            <a:chOff x="2085988" y="5388355"/>
            <a:chExt cx="7722362" cy="1479296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FE6BFDA-0151-D2F6-012F-7C40123F5DF8}"/>
                </a:ext>
              </a:extLst>
            </p:cNvPr>
            <p:cNvSpPr/>
            <p:nvPr/>
          </p:nvSpPr>
          <p:spPr>
            <a:xfrm>
              <a:off x="9698504" y="5388355"/>
              <a:ext cx="109726" cy="109726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42EA46A-CC8F-48D4-EFC6-2B0CB934F912}"/>
                </a:ext>
              </a:extLst>
            </p:cNvPr>
            <p:cNvSpPr/>
            <p:nvPr/>
          </p:nvSpPr>
          <p:spPr>
            <a:xfrm rot="19089211" flipV="1">
              <a:off x="8685905" y="5533828"/>
              <a:ext cx="410390" cy="6120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3778F97-56AC-7BFD-EDF0-EEB8352AE83A}"/>
                </a:ext>
              </a:extLst>
            </p:cNvPr>
            <p:cNvSpPr/>
            <p:nvPr/>
          </p:nvSpPr>
          <p:spPr>
            <a:xfrm>
              <a:off x="2085988" y="5442711"/>
              <a:ext cx="61200" cy="142494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FF5498A-4C38-931C-EDE3-03D7D230CA1B}"/>
                </a:ext>
              </a:extLst>
            </p:cNvPr>
            <p:cNvSpPr/>
            <p:nvPr/>
          </p:nvSpPr>
          <p:spPr>
            <a:xfrm>
              <a:off x="2142616" y="5388355"/>
              <a:ext cx="701040" cy="6096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E08A7FB-6C27-D902-0A68-170917365C77}"/>
                </a:ext>
              </a:extLst>
            </p:cNvPr>
            <p:cNvSpPr/>
            <p:nvPr/>
          </p:nvSpPr>
          <p:spPr>
            <a:xfrm>
              <a:off x="3149219" y="5661524"/>
              <a:ext cx="5623560" cy="6120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322C97A-A8DD-022B-5E2B-B0A512D0204C}"/>
                </a:ext>
              </a:extLst>
            </p:cNvPr>
            <p:cNvSpPr/>
            <p:nvPr/>
          </p:nvSpPr>
          <p:spPr>
            <a:xfrm rot="2510789">
              <a:off x="2811733" y="5535719"/>
              <a:ext cx="410390" cy="6120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4F3A83B-9D84-92BF-A08E-8DC9709A2490}"/>
                </a:ext>
              </a:extLst>
            </p:cNvPr>
            <p:cNvSpPr/>
            <p:nvPr/>
          </p:nvSpPr>
          <p:spPr>
            <a:xfrm>
              <a:off x="9064372" y="5388355"/>
              <a:ext cx="701040" cy="6096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7CE67C-DBA1-77BE-5A1F-5E4B7060A186}"/>
                </a:ext>
              </a:extLst>
            </p:cNvPr>
            <p:cNvSpPr/>
            <p:nvPr/>
          </p:nvSpPr>
          <p:spPr>
            <a:xfrm>
              <a:off x="9747150" y="5450331"/>
              <a:ext cx="61200" cy="141732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B38DAE6-21BC-BA08-849D-CDE081A7843F}"/>
                </a:ext>
              </a:extLst>
            </p:cNvPr>
            <p:cNvSpPr/>
            <p:nvPr/>
          </p:nvSpPr>
          <p:spPr>
            <a:xfrm>
              <a:off x="9009510" y="5388355"/>
              <a:ext cx="109726" cy="109726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D3C0297-4ACF-7021-B6C6-6D66BAF2D552}"/>
                </a:ext>
              </a:extLst>
            </p:cNvPr>
            <p:cNvSpPr/>
            <p:nvPr/>
          </p:nvSpPr>
          <p:spPr>
            <a:xfrm>
              <a:off x="2789937" y="5388355"/>
              <a:ext cx="109726" cy="109726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8C71569-0040-FC8E-43BB-0965E9058651}"/>
                </a:ext>
              </a:extLst>
            </p:cNvPr>
            <p:cNvSpPr/>
            <p:nvPr/>
          </p:nvSpPr>
          <p:spPr>
            <a:xfrm>
              <a:off x="2086609" y="5388355"/>
              <a:ext cx="109726" cy="109726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8A0DB517-59D1-113E-F17A-7D5EF4888AA8}"/>
              </a:ext>
            </a:extLst>
          </p:cNvPr>
          <p:cNvSpPr/>
          <p:nvPr/>
        </p:nvSpPr>
        <p:spPr>
          <a:xfrm>
            <a:off x="2142617" y="5442711"/>
            <a:ext cx="7622794" cy="1420368"/>
          </a:xfrm>
          <a:custGeom>
            <a:avLst/>
            <a:gdLst>
              <a:gd name="connsiteX0" fmla="*/ 0 w 7622794"/>
              <a:gd name="connsiteY0" fmla="*/ 1 h 1420368"/>
              <a:gd name="connsiteX1" fmla="*/ 699448 w 7622794"/>
              <a:gd name="connsiteY1" fmla="*/ 1 h 1420368"/>
              <a:gd name="connsiteX2" fmla="*/ 1012064 w 7622794"/>
              <a:gd name="connsiteY2" fmla="*/ 277368 h 1420368"/>
              <a:gd name="connsiteX3" fmla="*/ 7620508 w 7622794"/>
              <a:gd name="connsiteY3" fmla="*/ 277368 h 1420368"/>
              <a:gd name="connsiteX4" fmla="*/ 7620508 w 7622794"/>
              <a:gd name="connsiteY4" fmla="*/ 1420368 h 1420368"/>
              <a:gd name="connsiteX5" fmla="*/ 508 w 7622794"/>
              <a:gd name="connsiteY5" fmla="*/ 1420368 h 1420368"/>
              <a:gd name="connsiteX6" fmla="*/ 508 w 7622794"/>
              <a:gd name="connsiteY6" fmla="*/ 277368 h 1420368"/>
              <a:gd name="connsiteX7" fmla="*/ 0 w 7622794"/>
              <a:gd name="connsiteY7" fmla="*/ 277368 h 1420368"/>
              <a:gd name="connsiteX8" fmla="*/ 6923346 w 7622794"/>
              <a:gd name="connsiteY8" fmla="*/ 0 h 1420368"/>
              <a:gd name="connsiteX9" fmla="*/ 7622794 w 7622794"/>
              <a:gd name="connsiteY9" fmla="*/ 0 h 1420368"/>
              <a:gd name="connsiteX10" fmla="*/ 7622794 w 7622794"/>
              <a:gd name="connsiteY10" fmla="*/ 277367 h 1420368"/>
              <a:gd name="connsiteX11" fmla="*/ 6610731 w 7622794"/>
              <a:gd name="connsiteY11" fmla="*/ 277367 h 142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2794" h="1420368">
                <a:moveTo>
                  <a:pt x="0" y="1"/>
                </a:moveTo>
                <a:lnTo>
                  <a:pt x="699448" y="1"/>
                </a:lnTo>
                <a:lnTo>
                  <a:pt x="1012064" y="277368"/>
                </a:lnTo>
                <a:lnTo>
                  <a:pt x="7620508" y="277368"/>
                </a:lnTo>
                <a:lnTo>
                  <a:pt x="7620508" y="1420368"/>
                </a:lnTo>
                <a:lnTo>
                  <a:pt x="508" y="1420368"/>
                </a:lnTo>
                <a:lnTo>
                  <a:pt x="508" y="277368"/>
                </a:lnTo>
                <a:lnTo>
                  <a:pt x="0" y="277368"/>
                </a:lnTo>
                <a:close/>
                <a:moveTo>
                  <a:pt x="6923346" y="0"/>
                </a:moveTo>
                <a:lnTo>
                  <a:pt x="7622794" y="0"/>
                </a:lnTo>
                <a:lnTo>
                  <a:pt x="7622794" y="277367"/>
                </a:lnTo>
                <a:lnTo>
                  <a:pt x="6610731" y="277367"/>
                </a:lnTo>
                <a:close/>
              </a:path>
            </a:pathLst>
          </a:custGeom>
          <a:gradFill>
            <a:gsLst>
              <a:gs pos="0">
                <a:srgbClr val="345A50"/>
              </a:gs>
              <a:gs pos="25000">
                <a:srgbClr val="223A34"/>
              </a:gs>
              <a:gs pos="50000">
                <a:srgbClr val="111D1A"/>
              </a:gs>
              <a:gs pos="75000">
                <a:srgbClr val="223A34"/>
              </a:gs>
              <a:gs pos="100000">
                <a:srgbClr val="345A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AD4E5EE7-C859-3774-FB37-81A0B86809B9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dirty="0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8E2025A3-921B-DE6D-6858-0CAAC4DD601C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A8C1813C-CDC3-C17A-3DC8-E31C2493BCE4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5E72F96D-56F6-DD0B-7BBD-92253D315169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679D4382-B958-D769-98A8-4BBF190AB34C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0C7F4173-1C89-F0AB-EC2C-967DCA31ACB8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93AC376D-CA8C-AAD6-5F7C-41185595F5A7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3F8121DE-96C1-268A-0BB3-9FC6998D6C86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6C6C29C0-6E7D-9EC6-50DF-C0D91E541178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6" name="图形 205" descr="硬币 纯色填充">
            <a:extLst>
              <a:ext uri="{FF2B5EF4-FFF2-40B4-BE49-F238E27FC236}">
                <a16:creationId xmlns:a16="http://schemas.microsoft.com/office/drawing/2014/main" id="{255C9481-F28D-5B2B-C87A-229719847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7752" y="5463665"/>
            <a:ext cx="290829" cy="290829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B604D261-F317-37DB-5239-C17F815A4E4D}"/>
              </a:ext>
            </a:extLst>
          </p:cNvPr>
          <p:cNvSpPr/>
          <p:nvPr/>
        </p:nvSpPr>
        <p:spPr>
          <a:xfrm>
            <a:off x="-1283222" y="0"/>
            <a:ext cx="1143000" cy="952500"/>
          </a:xfrm>
          <a:prstGeom prst="rect">
            <a:avLst/>
          </a:prstGeom>
          <a:solidFill>
            <a:srgbClr val="FF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悬停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8B8DBD3-02B7-2B34-6CA9-4B84419E9436}"/>
              </a:ext>
            </a:extLst>
          </p:cNvPr>
          <p:cNvSpPr/>
          <p:nvPr/>
        </p:nvSpPr>
        <p:spPr>
          <a:xfrm>
            <a:off x="-1283222" y="1119580"/>
            <a:ext cx="1143000" cy="952500"/>
          </a:xfrm>
          <a:prstGeom prst="rect">
            <a:avLst/>
          </a:prstGeom>
          <a:solidFill>
            <a:srgbClr val="FF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zh-CN" altLang="en-US" dirty="0">
                <a:solidFill>
                  <a:schemeClr val="tx1"/>
                </a:solidFill>
              </a:rPr>
              <a:t>悬停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B9232AB-3B41-7682-2E00-5BA88A6B468F}"/>
              </a:ext>
            </a:extLst>
          </p:cNvPr>
          <p:cNvSpPr/>
          <p:nvPr/>
        </p:nvSpPr>
        <p:spPr>
          <a:xfrm>
            <a:off x="-1283222" y="2239161"/>
            <a:ext cx="1143000" cy="952500"/>
          </a:xfrm>
          <a:prstGeom prst="rect">
            <a:avLst/>
          </a:prstGeom>
          <a:solidFill>
            <a:srgbClr val="FF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</a:t>
            </a:r>
            <a:r>
              <a:rPr lang="zh-CN" altLang="en-US" dirty="0">
                <a:solidFill>
                  <a:schemeClr val="tx1"/>
                </a:solidFill>
              </a:rPr>
              <a:t>悬停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EB1BAFD-B5EB-8E8B-56FC-C0A8F041C267}"/>
              </a:ext>
            </a:extLst>
          </p:cNvPr>
          <p:cNvSpPr/>
          <p:nvPr/>
        </p:nvSpPr>
        <p:spPr>
          <a:xfrm>
            <a:off x="-1283222" y="3358742"/>
            <a:ext cx="1143000" cy="952500"/>
          </a:xfrm>
          <a:prstGeom prst="rect">
            <a:avLst/>
          </a:prstGeom>
          <a:solidFill>
            <a:srgbClr val="FF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</a:t>
            </a:r>
            <a:r>
              <a:rPr lang="zh-CN" altLang="en-US" dirty="0">
                <a:solidFill>
                  <a:schemeClr val="tx1"/>
                </a:solidFill>
              </a:rPr>
              <a:t>悬停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13A5796-6B0D-1DD2-7BEF-CA401174C097}"/>
              </a:ext>
            </a:extLst>
          </p:cNvPr>
          <p:cNvSpPr/>
          <p:nvPr/>
        </p:nvSpPr>
        <p:spPr>
          <a:xfrm>
            <a:off x="-1283222" y="4478323"/>
            <a:ext cx="1143000" cy="952500"/>
          </a:xfrm>
          <a:prstGeom prst="rect">
            <a:avLst/>
          </a:prstGeom>
          <a:solidFill>
            <a:srgbClr val="FF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</a:t>
            </a:r>
            <a:r>
              <a:rPr lang="zh-CN" altLang="en-US" dirty="0">
                <a:solidFill>
                  <a:schemeClr val="tx1"/>
                </a:solidFill>
              </a:rPr>
              <a:t>悬停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B1131B-7258-0414-5C0B-EFFBCAE6E005}"/>
              </a:ext>
            </a:extLst>
          </p:cNvPr>
          <p:cNvSpPr txBox="1"/>
          <p:nvPr/>
        </p:nvSpPr>
        <p:spPr>
          <a:xfrm>
            <a:off x="97724" y="256229"/>
            <a:ext cx="82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钉钉进步体" panose="00020600040101010101" pitchFamily="18" charset="-122"/>
                <a:ea typeface="钉钉进步体" panose="00020600040101010101" pitchFamily="18" charset="-122"/>
              </a:rPr>
              <a:t>倒计时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9162AE0-6388-5DC8-C561-73C0C1021D0C}"/>
              </a:ext>
            </a:extLst>
          </p:cNvPr>
          <p:cNvSpPr/>
          <p:nvPr/>
        </p:nvSpPr>
        <p:spPr>
          <a:xfrm>
            <a:off x="907526" y="306973"/>
            <a:ext cx="2241693" cy="237066"/>
          </a:xfrm>
          <a:prstGeom prst="roundRect">
            <a:avLst>
              <a:gd name="adj" fmla="val 26712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01244DE-4FDC-BB2D-532C-FB3D0FF6A150}"/>
              </a:ext>
            </a:extLst>
          </p:cNvPr>
          <p:cNvSpPr/>
          <p:nvPr/>
        </p:nvSpPr>
        <p:spPr>
          <a:xfrm>
            <a:off x="907525" y="-327462"/>
            <a:ext cx="2241693" cy="237066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1B7EDF9-6BF0-4F5A-3601-0EB3964C14C2}"/>
              </a:ext>
            </a:extLst>
          </p:cNvPr>
          <p:cNvSpPr/>
          <p:nvPr/>
        </p:nvSpPr>
        <p:spPr>
          <a:xfrm>
            <a:off x="-1283222" y="5810249"/>
            <a:ext cx="1143000" cy="428625"/>
          </a:xfrm>
          <a:prstGeom prst="rect">
            <a:avLst/>
          </a:prstGeom>
          <a:solidFill>
            <a:srgbClr val="AB7B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升级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A7EDF3F-E73A-E55F-6557-B327D2BBC1AA}"/>
              </a:ext>
            </a:extLst>
          </p:cNvPr>
          <p:cNvSpPr/>
          <p:nvPr/>
        </p:nvSpPr>
        <p:spPr>
          <a:xfrm>
            <a:off x="-1283222" y="6334124"/>
            <a:ext cx="1143000" cy="428625"/>
          </a:xfrm>
          <a:prstGeom prst="rect">
            <a:avLst/>
          </a:prstGeom>
          <a:solidFill>
            <a:srgbClr val="864A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刷新</a:t>
            </a:r>
          </a:p>
        </p:txBody>
      </p:sp>
      <p:pic>
        <p:nvPicPr>
          <p:cNvPr id="11" name="图形 10" descr="硬币 纯色填充">
            <a:extLst>
              <a:ext uri="{FF2B5EF4-FFF2-40B4-BE49-F238E27FC236}">
                <a16:creationId xmlns:a16="http://schemas.microsoft.com/office/drawing/2014/main" id="{7565DD23-B923-9B2F-8262-E4C2DC597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701" y="5880364"/>
            <a:ext cx="290829" cy="290829"/>
          </a:xfrm>
          <a:prstGeom prst="rect">
            <a:avLst/>
          </a:prstGeom>
        </p:spPr>
      </p:pic>
      <p:pic>
        <p:nvPicPr>
          <p:cNvPr id="12" name="图形 11" descr="硬币 纯色填充">
            <a:extLst>
              <a:ext uri="{FF2B5EF4-FFF2-40B4-BE49-F238E27FC236}">
                <a16:creationId xmlns:a16="http://schemas.microsoft.com/office/drawing/2014/main" id="{BEDDAB9F-6C44-C8DA-3A57-8BC841E24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701" y="6403021"/>
            <a:ext cx="290829" cy="29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1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 142">
            <a:extLst>
              <a:ext uri="{FF2B5EF4-FFF2-40B4-BE49-F238E27FC236}">
                <a16:creationId xmlns:a16="http://schemas.microsoft.com/office/drawing/2014/main" id="{AD4E5EE7-C859-3774-FB37-81A0B86809B9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dirty="0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8E2025A3-921B-DE6D-6858-0CAAC4DD601C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A8C1813C-CDC3-C17A-3DC8-E31C2493BCE4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5E72F96D-56F6-DD0B-7BBD-92253D315169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679D4382-B958-D769-98A8-4BBF190AB34C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0C7F4173-1C89-F0AB-EC2C-967DCA31ACB8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93AC376D-CA8C-AAD6-5F7C-41185595F5A7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3F8121DE-96C1-268A-0BB3-9FC6998D6C86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6C6C29C0-6E7D-9EC6-50DF-C0D91E541178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84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4ACB5A-F498-1C4B-E3E7-E5316E7ECF40}"/>
              </a:ext>
            </a:extLst>
          </p:cNvPr>
          <p:cNvSpPr/>
          <p:nvPr/>
        </p:nvSpPr>
        <p:spPr>
          <a:xfrm>
            <a:off x="1337034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创建房间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7AA55A9-8B50-14C4-C7AA-90EE32EDFF4C}"/>
              </a:ext>
            </a:extLst>
          </p:cNvPr>
          <p:cNvSpPr/>
          <p:nvPr/>
        </p:nvSpPr>
        <p:spPr>
          <a:xfrm>
            <a:off x="8494578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返回菜单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79D609-BD03-FA9C-BAAB-1C8031873386}"/>
              </a:ext>
            </a:extLst>
          </p:cNvPr>
          <p:cNvSpPr/>
          <p:nvPr/>
        </p:nvSpPr>
        <p:spPr>
          <a:xfrm>
            <a:off x="4953000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加入房间</a:t>
            </a:r>
          </a:p>
        </p:txBody>
      </p:sp>
    </p:spTree>
    <p:extLst>
      <p:ext uri="{BB962C8B-B14F-4D97-AF65-F5344CB8AC3E}">
        <p14:creationId xmlns:p14="http://schemas.microsoft.com/office/powerpoint/2010/main" val="2051130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0AB3F3-A0CD-6700-43F3-36EF4B3768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018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062E451-D924-4105-3C76-706CE4F11F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2353887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D40258-1607-67D7-3EDE-3DB48856BD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4077756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F4806F-E36F-A7C4-52A4-18312C7363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" t="5194" r="5194" b="5194"/>
          <a:stretch/>
        </p:blipFill>
        <p:spPr bwMode="auto">
          <a:xfrm>
            <a:off x="5801625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3AA0A8-9A4B-F809-3064-58FDE6F7AE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7525494" y="42140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F36F19-8CCA-975F-9F92-FFAA2AEC0B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9249363" y="42140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B05D21-9376-C88D-6883-38C39065672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0801781" y="42140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3F8088-457B-2528-4934-D0109A6F9A1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300235" y="201036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2ACCF9-7F79-6033-0283-F97EE8B90A8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859643" y="201036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40ACE4-B8B2-766E-638A-C502B5A7465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3419051" y="201036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0D48AC2-D14B-E6BF-6BB0-015F9B891C5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4978459" y="2010361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D09CFC-6F72-9149-C478-70F3F6C7D09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6537867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160EF20-CBE1-5ED1-A207-3DB2A4CF8F8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6932" r="6932" b="6932"/>
          <a:stretch/>
        </p:blipFill>
        <p:spPr bwMode="auto">
          <a:xfrm>
            <a:off x="8050578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11CCC5D-AFDD-EA6D-5398-A56EE1A95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9563289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40584DF-0A2E-040D-09AE-F10C3D7A24B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t="7345" r="7345" b="7345"/>
          <a:stretch/>
        </p:blipFill>
        <p:spPr bwMode="auto">
          <a:xfrm>
            <a:off x="10965826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5CC2B66-327F-96AD-8821-63E27225CF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018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6549B9E-6561-42C4-3049-A0E565469D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2353887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4568BBC-3D39-E7F0-C6E9-97E676DB6D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4077756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4692265-A63A-A290-D926-4204646C92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" t="5194" r="5194" b="5194"/>
          <a:stretch/>
        </p:blipFill>
        <p:spPr bwMode="auto">
          <a:xfrm>
            <a:off x="5801625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AD5E1BB-A93F-B718-2D93-09DFD89E5A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7525494" y="359931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B9D3EC9-021F-0656-CAA9-1D8A9FC10B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9249363" y="359931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972C123-D36F-B73A-2BDC-C1968AF96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0801782" y="359931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CF5EAAE-5057-265C-84E5-B5C8E9A621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300235" y="518827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9B3CE88-AA47-CA2F-B97E-6D2C4DFD4A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859643" y="518827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87D836C-A2B2-556B-0C9F-AD6BFF80D4E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3419051" y="518827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70C9DB0-0D84-592D-84DC-CFE5C00108D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4978459" y="5188271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0A7F07A-1F45-5C2C-9DF7-23D1E42F596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6537867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C26538D-9D86-ADB2-4E18-D8C440776EC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6932" r="6932" b="6932"/>
          <a:stretch/>
        </p:blipFill>
        <p:spPr bwMode="auto">
          <a:xfrm>
            <a:off x="8050578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3257A99-8B7E-1063-C853-4730F6DCBD1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9563289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7D272B8-9EAE-A39B-16FB-4C2F4659F6C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t="7345" r="7345" b="7345"/>
          <a:stretch/>
        </p:blipFill>
        <p:spPr bwMode="auto">
          <a:xfrm>
            <a:off x="10965826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3461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2194</TotalTime>
  <Words>41</Words>
  <Application>Microsoft Office PowerPoint</Application>
  <PresentationFormat>宽屏</PresentationFormat>
  <Paragraphs>13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钉钉进步体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Minmus Lin</dc:creator>
  <cp:lastModifiedBy>Minmus Lin</cp:lastModifiedBy>
  <cp:revision>22</cp:revision>
  <dcterms:created xsi:type="dcterms:W3CDTF">2023-12-03T17:43:36Z</dcterms:created>
  <dcterms:modified xsi:type="dcterms:W3CDTF">2023-12-20T07:50:33Z</dcterms:modified>
</cp:coreProperties>
</file>